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68" r:id="rId1"/>
  </p:sldMasterIdLst>
  <p:notesMasterIdLst>
    <p:notesMasterId r:id="rId13"/>
  </p:notesMasterIdLst>
  <p:sldIdLst>
    <p:sldId id="295" r:id="rId2"/>
    <p:sldId id="296" r:id="rId3"/>
    <p:sldId id="298" r:id="rId4"/>
    <p:sldId id="297" r:id="rId5"/>
    <p:sldId id="299" r:id="rId6"/>
    <p:sldId id="300" r:id="rId7"/>
    <p:sldId id="310" r:id="rId8"/>
    <p:sldId id="308" r:id="rId9"/>
    <p:sldId id="309" r:id="rId10"/>
    <p:sldId id="306" r:id="rId11"/>
    <p:sldId id="307" r:id="rId12"/>
  </p:sldIdLst>
  <p:sldSz cx="9144000" cy="6858000" type="screen4x3"/>
  <p:notesSz cx="6805613" cy="9939338"/>
  <p:embeddedFontLst>
    <p:embeddedFont>
      <p:font typeface="나눔고딕" panose="020B0600000101010101" charset="-127"/>
      <p:regular r:id="rId14"/>
      <p:bold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2795">
          <p15:clr>
            <a:srgbClr val="A4A3A4"/>
          </p15:clr>
        </p15:guide>
        <p15:guide id="3" orient="horz" pos="4110">
          <p15:clr>
            <a:srgbClr val="A4A3A4"/>
          </p15:clr>
        </p15:guide>
        <p15:guide id="4" pos="2880">
          <p15:clr>
            <a:srgbClr val="A4A3A4"/>
          </p15:clr>
        </p15:guide>
        <p15:guide id="5" pos="5507">
          <p15:clr>
            <a:srgbClr val="A4A3A4"/>
          </p15:clr>
        </p15:guide>
        <p15:guide id="6" pos="1127">
          <p15:clr>
            <a:srgbClr val="A4A3A4"/>
          </p15:clr>
        </p15:guide>
        <p15:guide id="7" pos="267">
          <p15:clr>
            <a:srgbClr val="A4A3A4"/>
          </p15:clr>
        </p15:guide>
        <p15:guide id="8" pos="14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73C"/>
    <a:srgbClr val="FD7C35"/>
    <a:srgbClr val="FF8232"/>
    <a:srgbClr val="FF963C"/>
    <a:srgbClr val="FF863B"/>
    <a:srgbClr val="FF9933"/>
    <a:srgbClr val="FF7D25"/>
    <a:srgbClr val="FF6600"/>
    <a:srgbClr val="FF6E00"/>
    <a:srgbClr val="FF82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62" autoAdjust="0"/>
    <p:restoredTop sz="86364" autoAdjust="0"/>
  </p:normalViewPr>
  <p:slideViewPr>
    <p:cSldViewPr>
      <p:cViewPr varScale="1">
        <p:scale>
          <a:sx n="88" d="100"/>
          <a:sy n="88" d="100"/>
        </p:scale>
        <p:origin x="1262" y="82"/>
      </p:cViewPr>
      <p:guideLst>
        <p:guide orient="horz" pos="391"/>
        <p:guide orient="horz" pos="2795"/>
        <p:guide orient="horz" pos="4110"/>
        <p:guide pos="2880"/>
        <p:guide pos="5507"/>
        <p:guide pos="1127"/>
        <p:guide pos="267"/>
        <p:guide pos="14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/>
          <a:lstStyle>
            <a:lvl1pPr algn="r">
              <a:defRPr sz="1200"/>
            </a:lvl1pPr>
          </a:lstStyle>
          <a:p>
            <a:fld id="{24DFBBAD-CF51-4FA8-8814-5F33CDE7218D}" type="datetimeFigureOut">
              <a:rPr lang="ko-KR" altLang="en-US" smtClean="0"/>
              <a:pPr/>
              <a:t>2017-07-12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6125"/>
            <a:ext cx="4967287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815" tIns="45907" rIns="91815" bIns="4590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815" tIns="45907" rIns="91815" bIns="45907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40646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815" tIns="45907" rIns="91815" bIns="45907" rtlCol="0" anchor="b"/>
          <a:lstStyle>
            <a:lvl1pPr algn="r">
              <a:defRPr sz="1200"/>
            </a:lvl1pPr>
          </a:lstStyle>
          <a:p>
            <a:fld id="{5C2B20BF-27CD-4C66-878F-3D50775A61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826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hangeul.naver.com/font" TargetMode="Externa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hangeul.naver.com/font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431800" y="553661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 rot="10800000">
            <a:off x="431800" y="3072250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6324600"/>
            <a:ext cx="1231985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 userDrawn="1"/>
        </p:nvSpPr>
        <p:spPr>
          <a:xfrm>
            <a:off x="6561225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 smtClean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2700" y="-9525"/>
            <a:ext cx="9169400" cy="6877050"/>
          </a:xfrm>
          <a:prstGeom prst="rect">
            <a:avLst/>
          </a:prstGeom>
        </p:spPr>
      </p:pic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6324600"/>
            <a:ext cx="1231985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431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431800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841927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2700" y="-9525"/>
            <a:ext cx="9169400" cy="6877050"/>
          </a:xfrm>
          <a:prstGeom prst="rect">
            <a:avLst/>
          </a:prstGeom>
        </p:spPr>
      </p:pic>
      <p:cxnSp>
        <p:nvCxnSpPr>
          <p:cNvPr id="3" name="직선 연결선 2"/>
          <p:cNvCxnSpPr/>
          <p:nvPr userDrawn="1"/>
        </p:nvCxnSpPr>
        <p:spPr>
          <a:xfrm rot="10800000">
            <a:off x="431800" y="553661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 userDrawn="1"/>
        </p:nvCxnSpPr>
        <p:spPr>
          <a:xfrm rot="10800000">
            <a:off x="431800" y="3072250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6324600"/>
            <a:ext cx="1231985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 userDrawn="1"/>
        </p:nvSpPr>
        <p:spPr>
          <a:xfrm>
            <a:off x="6561225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 smtClean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5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323528" y="692696"/>
            <a:ext cx="8229600" cy="1656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1" spc="-150" baseline="0"/>
            </a:lvl1pPr>
          </a:lstStyle>
          <a:p>
            <a:r>
              <a:rPr lang="ko-KR" altLang="en-US" dirty="0" smtClean="0"/>
              <a:t>제목을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입력하세요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9850814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2700" y="-9525"/>
            <a:ext cx="9169400" cy="6877050"/>
          </a:xfrm>
          <a:prstGeom prst="rect">
            <a:avLst/>
          </a:prstGeom>
        </p:spPr>
      </p:pic>
      <p:cxnSp>
        <p:nvCxnSpPr>
          <p:cNvPr id="7" name="직선 연결선 6"/>
          <p:cNvCxnSpPr/>
          <p:nvPr userDrawn="1"/>
        </p:nvCxnSpPr>
        <p:spPr>
          <a:xfrm rot="10800000">
            <a:off x="431800" y="1412776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137275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841927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2090216" y="1196751"/>
            <a:ext cx="6226199" cy="1512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0" spc="-80" baseline="0"/>
            </a:lvl1pPr>
          </a:lstStyle>
          <a:p>
            <a:r>
              <a:rPr lang="ko-KR" altLang="en-US" dirty="0" smtClean="0"/>
              <a:t>제목을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입력하세요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2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2700" y="-9525"/>
            <a:ext cx="9169400" cy="6877050"/>
          </a:xfrm>
          <a:prstGeom prst="rect">
            <a:avLst/>
          </a:prstGeom>
        </p:spPr>
      </p:pic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6324600"/>
            <a:ext cx="1231985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431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431800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841927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제목 개체 틀 1"/>
          <p:cNvSpPr>
            <a:spLocks noGrp="1"/>
          </p:cNvSpPr>
          <p:nvPr>
            <p:ph type="title"/>
          </p:nvPr>
        </p:nvSpPr>
        <p:spPr>
          <a:xfrm>
            <a:off x="2123728" y="210319"/>
            <a:ext cx="561662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400" b="0" spc="-100" baseline="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바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2700" y="-9525"/>
            <a:ext cx="9169400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50814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15BD8-D507-466C-BE65-3CF0EE978C8C}" type="datetimeFigureOut">
              <a:rPr lang="ko-KR" altLang="en-US" smtClean="0"/>
              <a:pPr/>
              <a:t>2017-07-12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1B835-C8C7-43F8-9A40-E6B1164448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431800" y="1412776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137275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841927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6324600"/>
            <a:ext cx="1231985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431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431800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841927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431800" y="553661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 rot="10800000">
            <a:off x="431800" y="3072250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6324600"/>
            <a:ext cx="1231985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 userDrawn="1"/>
        </p:nvSpPr>
        <p:spPr>
          <a:xfrm>
            <a:off x="6561225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 smtClean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323528" y="692696"/>
            <a:ext cx="8229600" cy="1656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1" spc="-150" baseline="0"/>
            </a:lvl1pPr>
          </a:lstStyle>
          <a:p>
            <a:r>
              <a:rPr lang="ko-KR" altLang="en-US" dirty="0" smtClean="0"/>
              <a:t>제목을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입력하세요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 rot="10800000">
            <a:off x="431800" y="1412776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137275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841927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2090216" y="1196751"/>
            <a:ext cx="6226199" cy="1512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00" b="0" spc="-80" baseline="0"/>
            </a:lvl1pPr>
          </a:lstStyle>
          <a:p>
            <a:r>
              <a:rPr lang="ko-KR" altLang="en-US" dirty="0" smtClean="0"/>
              <a:t>제목을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입력하세요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nhn\Desktop\7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6324600"/>
            <a:ext cx="1231985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/>
          <p:cNvCxnSpPr/>
          <p:nvPr userDrawn="1"/>
        </p:nvCxnSpPr>
        <p:spPr>
          <a:xfrm rot="10800000">
            <a:off x="431800" y="329689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rot="10800000">
            <a:off x="431800" y="1420724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841927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제목 개체 틀 1"/>
          <p:cNvSpPr>
            <a:spLocks noGrp="1"/>
          </p:cNvSpPr>
          <p:nvPr>
            <p:ph type="title"/>
          </p:nvPr>
        </p:nvSpPr>
        <p:spPr>
          <a:xfrm>
            <a:off x="2123728" y="210319"/>
            <a:ext cx="561662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400" b="0" spc="-100" baseline="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바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841927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839519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2700" y="-9525"/>
            <a:ext cx="9169400" cy="6877050"/>
          </a:xfrm>
          <a:prstGeom prst="rect">
            <a:avLst/>
          </a:prstGeom>
        </p:spPr>
      </p:pic>
      <p:cxnSp>
        <p:nvCxnSpPr>
          <p:cNvPr id="3" name="직선 연결선 2"/>
          <p:cNvCxnSpPr/>
          <p:nvPr userDrawn="1"/>
        </p:nvCxnSpPr>
        <p:spPr>
          <a:xfrm rot="10800000">
            <a:off x="431800" y="553661"/>
            <a:ext cx="1357314" cy="0"/>
          </a:xfrm>
          <a:prstGeom prst="line">
            <a:avLst/>
          </a:prstGeom>
          <a:ln w="381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 userDrawn="1"/>
        </p:nvCxnSpPr>
        <p:spPr>
          <a:xfrm rot="10800000">
            <a:off x="431800" y="3072250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C:\Users\nhn\Desktop\7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3" y="6324600"/>
            <a:ext cx="1231985" cy="2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 userDrawn="1"/>
        </p:nvSpPr>
        <p:spPr>
          <a:xfrm>
            <a:off x="6561225" y="6345070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 smtClean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16200000" scaled="0"/>
                </a:gra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 smtClean="0"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  <a:hlinkClick r:id="rId5"/>
              </a:rPr>
              <a:t>설치하기</a:t>
            </a:r>
            <a:endParaRPr lang="ko-KR" altLang="en-US" sz="800" u="sng" dirty="0"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9850814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lum bright="-37000" contrast="-7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2700" y="-9525"/>
            <a:ext cx="9169400" cy="6877050"/>
          </a:xfrm>
          <a:prstGeom prst="rect">
            <a:avLst/>
          </a:prstGeom>
        </p:spPr>
      </p:pic>
      <p:cxnSp>
        <p:nvCxnSpPr>
          <p:cNvPr id="7" name="직선 연결선 6"/>
          <p:cNvCxnSpPr/>
          <p:nvPr userDrawn="1"/>
        </p:nvCxnSpPr>
        <p:spPr>
          <a:xfrm rot="10800000">
            <a:off x="431800" y="1412776"/>
            <a:ext cx="1321115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 userDrawn="1"/>
        </p:nvSpPr>
        <p:spPr>
          <a:xfrm>
            <a:off x="2137275" y="6337895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900" dirty="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문서의 제목</a:t>
            </a:r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8419274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CD11B835-C8C7-43F8-9A40-E6B116444874}" type="slidenum">
              <a:rPr lang="ko-KR" altLang="en-US" sz="9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4489096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57415BD8-D507-466C-BE65-3CF0EE978C8C}" type="datetimeFigureOut">
              <a:rPr lang="ko-KR" altLang="en-US" smtClean="0"/>
              <a:pPr/>
              <a:t>2017-07-12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D11B835-C8C7-43F8-9A40-E6B1164448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406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71" r:id="rId2"/>
    <p:sldLayoutId id="2147483770" r:id="rId3"/>
    <p:sldLayoutId id="2147483786" r:id="rId4"/>
    <p:sldLayoutId id="2147483787" r:id="rId5"/>
    <p:sldLayoutId id="2147483788" r:id="rId6"/>
    <p:sldLayoutId id="2147483781" r:id="rId7"/>
    <p:sldLayoutId id="2147483782" r:id="rId8"/>
    <p:sldLayoutId id="2147483783" r:id="rId9"/>
    <p:sldLayoutId id="2147483784" r:id="rId10"/>
    <p:sldLayoutId id="2147483789" r:id="rId11"/>
    <p:sldLayoutId id="2147483790" r:id="rId12"/>
    <p:sldLayoutId id="2147483791" r:id="rId13"/>
    <p:sldLayoutId id="2147483769" r:id="rId14"/>
    <p:sldLayoutId id="2147483785" r:id="rId15"/>
  </p:sldLayoutIdLst>
  <p:transition>
    <p:fade thruBlk="1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71162"/>
            <a:ext cx="8931993" cy="4550615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07503" y="1171162"/>
            <a:ext cx="8931993" cy="4038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07502" y="1575047"/>
            <a:ext cx="8931994" cy="41467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5721777"/>
            <a:ext cx="8931994" cy="101959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6" name="직사각형 25"/>
          <p:cNvSpPr/>
          <p:nvPr/>
        </p:nvSpPr>
        <p:spPr>
          <a:xfrm flipV="1">
            <a:off x="107502" y="5721773"/>
            <a:ext cx="8931994" cy="10195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07502" y="647395"/>
            <a:ext cx="4104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화면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페이지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(Main Page)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4" name="직선 화살표 연결선 33"/>
          <p:cNvCxnSpPr>
            <a:stCxn id="35" idx="0"/>
          </p:cNvCxnSpPr>
          <p:nvPr/>
        </p:nvCxnSpPr>
        <p:spPr>
          <a:xfrm flipV="1">
            <a:off x="1669576" y="1575046"/>
            <a:ext cx="454153" cy="9178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83568" y="2492896"/>
            <a:ext cx="1972015" cy="63094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상단 메뉴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하단 정보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 이동시에도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상부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하부에 위치한다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8" name="직선 화살표 연결선 37"/>
          <p:cNvCxnSpPr>
            <a:stCxn id="35" idx="2"/>
          </p:cNvCxnSpPr>
          <p:nvPr/>
        </p:nvCxnSpPr>
        <p:spPr>
          <a:xfrm>
            <a:off x="1669576" y="3123838"/>
            <a:ext cx="598169" cy="25979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flipH="1">
            <a:off x="7200292" y="2348880"/>
            <a:ext cx="684076" cy="61206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732240" y="1831176"/>
            <a:ext cx="2160240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바디 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(Body)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홈페이지 주요 서비스 페이지로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이동 기능 제공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(ex&gt;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민원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소식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등등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2" y="1171251"/>
            <a:ext cx="8921337" cy="5174073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502" y="647395"/>
            <a:ext cx="403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강남이야기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게시판 페이지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79512" y="1186481"/>
            <a:ext cx="1980220" cy="5335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/>
          <p:cNvCxnSpPr>
            <a:stCxn id="27" idx="1"/>
            <a:endCxn id="25" idx="3"/>
          </p:cNvCxnSpPr>
          <p:nvPr/>
        </p:nvCxnSpPr>
        <p:spPr>
          <a:xfrm flipH="1">
            <a:off x="2159732" y="1355577"/>
            <a:ext cx="1908212" cy="9766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067944" y="1124744"/>
            <a:ext cx="229055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대주제 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분야별 정보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Top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메뉴 메인 카테고리명이 표시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8" name="직선 화살표 연결선 27"/>
          <p:cNvCxnSpPr>
            <a:stCxn id="29" idx="0"/>
          </p:cNvCxnSpPr>
          <p:nvPr/>
        </p:nvCxnSpPr>
        <p:spPr>
          <a:xfrm flipH="1" flipV="1">
            <a:off x="1007605" y="2036468"/>
            <a:ext cx="211186" cy="18959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79512" y="2226061"/>
            <a:ext cx="2078558" cy="43088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표시되는 페이지의 경우 </a:t>
            </a:r>
            <a:r>
              <a:rPr lang="ko-KR" altLang="en-US" sz="1100" dirty="0" smtClean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청색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표시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84068" y="3524350"/>
            <a:ext cx="1975663" cy="2610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화살표 연결선 36"/>
          <p:cNvCxnSpPr>
            <a:stCxn id="39" idx="1"/>
            <a:endCxn id="33" idx="3"/>
          </p:cNvCxnSpPr>
          <p:nvPr/>
        </p:nvCxnSpPr>
        <p:spPr>
          <a:xfrm flipH="1" flipV="1">
            <a:off x="2159731" y="3654898"/>
            <a:ext cx="1908213" cy="16011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067944" y="3414899"/>
            <a:ext cx="2290550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소주제 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“+ or -”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표시된 메뉴를 클릭 시 펼쳐지며 세부 메뉴 표시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다시 클릭하면 닫힌다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2396631" y="1775372"/>
            <a:ext cx="1975663" cy="2610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화살표 연결선 40"/>
          <p:cNvCxnSpPr>
            <a:stCxn id="42" idx="1"/>
            <a:endCxn id="40" idx="3"/>
          </p:cNvCxnSpPr>
          <p:nvPr/>
        </p:nvCxnSpPr>
        <p:spPr>
          <a:xfrm flipH="1" flipV="1">
            <a:off x="4372294" y="1905920"/>
            <a:ext cx="2127235" cy="14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499529" y="1652238"/>
            <a:ext cx="2287938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소주제 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“+ or -”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표시된 메뉴를 클릭 시 펼쳐지며 세부 메뉴 표시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다시 클릭하면 닫힌다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0337820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2" y="1171251"/>
            <a:ext cx="8921337" cy="5174073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502" y="647395"/>
            <a:ext cx="403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강남이야기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조직도 페이지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447764" y="2128161"/>
            <a:ext cx="6444716" cy="37851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화살표 연결선 36"/>
          <p:cNvCxnSpPr>
            <a:stCxn id="39" idx="0"/>
          </p:cNvCxnSpPr>
          <p:nvPr/>
        </p:nvCxnSpPr>
        <p:spPr>
          <a:xfrm flipV="1">
            <a:off x="1277633" y="4020718"/>
            <a:ext cx="1170131" cy="24849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07502" y="4269208"/>
            <a:ext cx="2340262" cy="113877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조직도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담당 부서 버튼을 클릭할 시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하단에 해당 부서 담당자 성명과 연락처 등이 생성되며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리스트로 스크롤이 자동 이동한다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2575875" y="1888902"/>
            <a:ext cx="1348052" cy="1475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화살표 연결선 40"/>
          <p:cNvCxnSpPr>
            <a:stCxn id="42" idx="1"/>
            <a:endCxn id="40" idx="3"/>
          </p:cNvCxnSpPr>
          <p:nvPr/>
        </p:nvCxnSpPr>
        <p:spPr>
          <a:xfrm flipH="1">
            <a:off x="3923927" y="1619175"/>
            <a:ext cx="1551062" cy="34351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474989" y="1219065"/>
            <a:ext cx="3424760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검색 기능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성명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담당 업무로 검색하면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하단에 부서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담당 부서 연락처 리스트가 생성되며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리스트로 스크롤이 이동한다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651834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71162"/>
            <a:ext cx="8931992" cy="4550615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21" name="직사각형 20"/>
          <p:cNvSpPr/>
          <p:nvPr/>
        </p:nvSpPr>
        <p:spPr>
          <a:xfrm>
            <a:off x="2987824" y="1631244"/>
            <a:ext cx="2916324" cy="6200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987824" y="1169668"/>
            <a:ext cx="3234340" cy="351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799692" y="1171162"/>
            <a:ext cx="1188132" cy="3496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6423196" y="1263968"/>
            <a:ext cx="288032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711228" y="1265334"/>
            <a:ext cx="201032" cy="1426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960996" y="1265334"/>
            <a:ext cx="275300" cy="1366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7502" y="647395"/>
            <a:ext cx="4800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화면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상단 메뉴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(Menu Bar) &amp; Head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화살표 연결선 11"/>
          <p:cNvCxnSpPr>
            <a:endCxn id="24" idx="2"/>
          </p:cNvCxnSpPr>
          <p:nvPr/>
        </p:nvCxnSpPr>
        <p:spPr>
          <a:xfrm flipV="1">
            <a:off x="1799692" y="1520788"/>
            <a:ext cx="594066" cy="4639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66556" y="1635143"/>
            <a:ext cx="2113079" cy="63094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3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홈버튼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(Home Butten)</a:t>
            </a:r>
          </a:p>
          <a:p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클릭시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홈페이지 초기화면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메인 화면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이동하는 기능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0" name="직선 화살표 연결선 39"/>
          <p:cNvCxnSpPr/>
          <p:nvPr/>
        </p:nvCxnSpPr>
        <p:spPr>
          <a:xfrm flipV="1">
            <a:off x="2214330" y="1520788"/>
            <a:ext cx="847920" cy="98472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66556" y="2400418"/>
            <a:ext cx="2358338" cy="113877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주요 메뉴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 시 해당 메뉴의 최상위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페이지로 이동 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하위 리스트의 첫번째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마우스를 가져다 대면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메뉴의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하위 메뉴 리스트가 드롭 다운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화살표 연결선 44"/>
          <p:cNvCxnSpPr>
            <a:endCxn id="25" idx="2"/>
          </p:cNvCxnSpPr>
          <p:nvPr/>
        </p:nvCxnSpPr>
        <p:spPr>
          <a:xfrm flipV="1">
            <a:off x="5529767" y="1407984"/>
            <a:ext cx="1037445" cy="18049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412087" y="3104964"/>
            <a:ext cx="2787943" cy="63094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버튼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 시 로그인 페이지로 이동되며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계정 등록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ID/PW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찾기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등이 가능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1" name="직선 화살표 연결선 50"/>
          <p:cNvCxnSpPr>
            <a:stCxn id="52" idx="0"/>
          </p:cNvCxnSpPr>
          <p:nvPr/>
        </p:nvCxnSpPr>
        <p:spPr>
          <a:xfrm flipV="1">
            <a:off x="3837515" y="2251281"/>
            <a:ext cx="129327" cy="1650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2658346" y="2416345"/>
            <a:ext cx="2358338" cy="63094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하위 메뉴 리스트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 시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하위 메뉴 페이지로 이동 가능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2" name="직선 화살표 연결선 61"/>
          <p:cNvCxnSpPr/>
          <p:nvPr/>
        </p:nvCxnSpPr>
        <p:spPr>
          <a:xfrm flipV="1">
            <a:off x="6460344" y="1407985"/>
            <a:ext cx="367279" cy="10975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314818" y="2495329"/>
            <a:ext cx="1603324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검색 버튼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 내 </a:t>
            </a:r>
            <a:endParaRPr lang="en-US" altLang="ko-KR" sz="11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키워드의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게시물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컨텐츠 검색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4" name="직선 화살표 연결선 63"/>
          <p:cNvCxnSpPr/>
          <p:nvPr/>
        </p:nvCxnSpPr>
        <p:spPr>
          <a:xfrm flipH="1" flipV="1">
            <a:off x="7116480" y="1401953"/>
            <a:ext cx="182582" cy="3444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7271277" y="1550504"/>
            <a:ext cx="1600118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언어 선택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한국어 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Page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와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영어 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Page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는 별개의 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Page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로 이루어져 있음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710" y="3910257"/>
            <a:ext cx="6942944" cy="394011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28" name="직선 화살표 연결선 27"/>
          <p:cNvCxnSpPr>
            <a:stCxn id="29" idx="3"/>
          </p:cNvCxnSpPr>
          <p:nvPr/>
        </p:nvCxnSpPr>
        <p:spPr>
          <a:xfrm flipV="1">
            <a:off x="2139382" y="4304268"/>
            <a:ext cx="254376" cy="30736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80328" y="4396191"/>
            <a:ext cx="1459054" cy="43088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사이즈 축소 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메뉴 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디자인 변경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856452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2" y="1171162"/>
            <a:ext cx="8820982" cy="5498198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21" name="직사각형 20"/>
          <p:cNvSpPr/>
          <p:nvPr/>
        </p:nvSpPr>
        <p:spPr>
          <a:xfrm>
            <a:off x="1779124" y="1732368"/>
            <a:ext cx="5457172" cy="9045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1779124" y="6453336"/>
            <a:ext cx="545717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247964" y="1520787"/>
            <a:ext cx="540060" cy="1395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619672" y="3645024"/>
            <a:ext cx="684076" cy="1800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7502" y="647395"/>
            <a:ext cx="489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화면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바디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(Body) &amp;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(Contents)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303748" y="3830251"/>
            <a:ext cx="2233418" cy="12381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/>
          <p:cNvCxnSpPr>
            <a:stCxn id="9" idx="3"/>
          </p:cNvCxnSpPr>
          <p:nvPr/>
        </p:nvCxnSpPr>
        <p:spPr>
          <a:xfrm flipV="1">
            <a:off x="1619672" y="1592796"/>
            <a:ext cx="2628292" cy="6387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3856" y="1256559"/>
            <a:ext cx="1465816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 배너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버튼을 클릭하여 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배너를 좌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우로 이동할 수 있다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 flipV="1">
            <a:off x="1601670" y="1948494"/>
            <a:ext cx="3663407" cy="90151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49574" y="2577100"/>
            <a:ext cx="1578109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드롭 다운 메뉴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마우스를 가져다 대면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게시판의 게시물확인가능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화살표 연결선 30"/>
          <p:cNvCxnSpPr>
            <a:endCxn id="29" idx="2"/>
          </p:cNvCxnSpPr>
          <p:nvPr/>
        </p:nvCxnSpPr>
        <p:spPr>
          <a:xfrm flipV="1">
            <a:off x="1619672" y="3825044"/>
            <a:ext cx="342038" cy="26770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46822" y="3917567"/>
            <a:ext cx="1578109" cy="969496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 배너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좌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우이동과 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자동 이동 여부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배너의 옵션을 선택 가능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2478010" y="5874345"/>
            <a:ext cx="1229894" cy="57899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899901" y="5440020"/>
            <a:ext cx="1871899" cy="969496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 배너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강남구청의 예하 사이트 이동 기능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좌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우 이동으로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표시되는 배너 전환 가능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208254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71251"/>
            <a:ext cx="8931992" cy="455043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22" name="직사각형 21"/>
          <p:cNvSpPr/>
          <p:nvPr/>
        </p:nvSpPr>
        <p:spPr>
          <a:xfrm>
            <a:off x="8676456" y="5409220"/>
            <a:ext cx="352384" cy="3124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5772864" y="4725144"/>
            <a:ext cx="157144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7502" y="647395"/>
            <a:ext cx="403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화면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하단 정보</a:t>
            </a:r>
            <a:r>
              <a:rPr lang="en-US" altLang="ko-KR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(Footer &amp; Tail)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825684" y="5451666"/>
            <a:ext cx="774208" cy="1735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20" idx="2"/>
            <a:endCxn id="24" idx="0"/>
          </p:cNvCxnSpPr>
          <p:nvPr/>
        </p:nvCxnSpPr>
        <p:spPr>
          <a:xfrm flipH="1">
            <a:off x="6558586" y="4491990"/>
            <a:ext cx="191656" cy="23315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724128" y="3861048"/>
            <a:ext cx="2052228" cy="63094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메일링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구독 신청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메일 주소를 입력하면 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메일링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서비스 구독이 가능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0" name="직선 화살표 연결선 29"/>
          <p:cNvCxnSpPr>
            <a:stCxn id="31" idx="2"/>
          </p:cNvCxnSpPr>
          <p:nvPr/>
        </p:nvCxnSpPr>
        <p:spPr>
          <a:xfrm flipH="1">
            <a:off x="3167844" y="5050655"/>
            <a:ext cx="432048" cy="40101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573778" y="4250436"/>
            <a:ext cx="2052228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민원 스피드 지수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민원 처리 속도 관련 지수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클릭시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민원 스피드 지수에 대한 도움말 팝업이 실행된다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2" name="직선 화살표 연결선 31"/>
          <p:cNvCxnSpPr>
            <a:stCxn id="38" idx="2"/>
          </p:cNvCxnSpPr>
          <p:nvPr/>
        </p:nvCxnSpPr>
        <p:spPr>
          <a:xfrm>
            <a:off x="7868603" y="3704814"/>
            <a:ext cx="814219" cy="174685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829324" y="3073872"/>
            <a:ext cx="2078558" cy="63094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Top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버튼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클릭시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스크롤바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최상단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화면으로 이동된다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953932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2" y="1171251"/>
            <a:ext cx="8921337" cy="455043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711" y="4491990"/>
            <a:ext cx="7102127" cy="2178679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2357403" y="6091174"/>
            <a:ext cx="6319049" cy="5286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2355206" y="4943455"/>
            <a:ext cx="6321247" cy="10046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7502" y="647395"/>
            <a:ext cx="403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분야별 정보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페이지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51520" y="1230849"/>
            <a:ext cx="1908212" cy="5335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20" idx="2"/>
          </p:cNvCxnSpPr>
          <p:nvPr/>
        </p:nvCxnSpPr>
        <p:spPr>
          <a:xfrm>
            <a:off x="1511657" y="4575325"/>
            <a:ext cx="843549" cy="36813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23525" y="3775106"/>
            <a:ext cx="2376264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관련 사이트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페이지와 연관된 페이지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사이트로 이동할 수 있는 버튼이 구성 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페이지별로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 변동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0" name="직선 화살표 연결선 29"/>
          <p:cNvCxnSpPr>
            <a:stCxn id="31" idx="1"/>
            <a:endCxn id="17" idx="3"/>
          </p:cNvCxnSpPr>
          <p:nvPr/>
        </p:nvCxnSpPr>
        <p:spPr>
          <a:xfrm flipH="1">
            <a:off x="2159732" y="1399945"/>
            <a:ext cx="1980220" cy="9766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139952" y="1169112"/>
            <a:ext cx="229055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대주제 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분야별 정보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Top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메뉴 메인 카테고리명이 표시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2" name="직선 화살표 연결선 31"/>
          <p:cNvCxnSpPr>
            <a:stCxn id="38" idx="1"/>
          </p:cNvCxnSpPr>
          <p:nvPr/>
        </p:nvCxnSpPr>
        <p:spPr>
          <a:xfrm flipH="1" flipV="1">
            <a:off x="935596" y="2121141"/>
            <a:ext cx="1224136" cy="102380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159732" y="2929498"/>
            <a:ext cx="2078558" cy="43088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표시되는 페이지의 경우 </a:t>
            </a:r>
            <a:r>
              <a:rPr lang="ko-KR" altLang="en-US" sz="1100" dirty="0" smtClean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청색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표시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56077" y="1803903"/>
            <a:ext cx="1908212" cy="2339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/>
          <p:cNvCxnSpPr>
            <a:stCxn id="27" idx="1"/>
            <a:endCxn id="25" idx="3"/>
          </p:cNvCxnSpPr>
          <p:nvPr/>
        </p:nvCxnSpPr>
        <p:spPr>
          <a:xfrm flipH="1" flipV="1">
            <a:off x="2164289" y="1920855"/>
            <a:ext cx="1975663" cy="1737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39952" y="1694452"/>
            <a:ext cx="2290550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소주제 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</a:t>
            </a:r>
            <a:endParaRPr lang="en-US" altLang="ko-KR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“+ or -”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표시된 메뉴를 클릭 시 펼쳐지며 세부 메뉴 표시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다시 클릭하면 닫힌다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33" name="직선 화살표 연결선 32"/>
          <p:cNvCxnSpPr>
            <a:stCxn id="39" idx="2"/>
            <a:endCxn id="22" idx="0"/>
          </p:cNvCxnSpPr>
          <p:nvPr/>
        </p:nvCxnSpPr>
        <p:spPr>
          <a:xfrm>
            <a:off x="4174415" y="4575325"/>
            <a:ext cx="1342513" cy="151584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986283" y="3775106"/>
            <a:ext cx="2376264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관련 사이트</a:t>
            </a:r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페이지와 연관된 페이지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사이트로 이동할 수 있는 버튼이 구성 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페이지별로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 변동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648088" y="2940845"/>
            <a:ext cx="2078558" cy="292388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SNS / </a:t>
            </a:r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출력 아이콘</a:t>
            </a:r>
            <a:endParaRPr lang="ko-KR" altLang="en-US" sz="13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화살표 연결선 44"/>
          <p:cNvCxnSpPr/>
          <p:nvPr/>
        </p:nvCxnSpPr>
        <p:spPr>
          <a:xfrm flipH="1" flipV="1">
            <a:off x="7344308" y="1644417"/>
            <a:ext cx="334228" cy="128508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30072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2" y="1171251"/>
            <a:ext cx="8921337" cy="5174073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22" name="직사각형 21"/>
          <p:cNvSpPr/>
          <p:nvPr/>
        </p:nvSpPr>
        <p:spPr>
          <a:xfrm>
            <a:off x="5668208" y="2024844"/>
            <a:ext cx="457782" cy="1735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3588256" y="2012525"/>
            <a:ext cx="443684" cy="1858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28712" y="2024844"/>
            <a:ext cx="774208" cy="1735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20" idx="2"/>
          </p:cNvCxnSpPr>
          <p:nvPr/>
        </p:nvCxnSpPr>
        <p:spPr>
          <a:xfrm flipH="1">
            <a:off x="3810098" y="1632910"/>
            <a:ext cx="671892" cy="37961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455876" y="1171245"/>
            <a:ext cx="2052228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검색 옵션 설정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제목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내용 등 검색 범위 설정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0" name="직선 화살표 연결선 29"/>
          <p:cNvCxnSpPr>
            <a:endCxn id="17" idx="2"/>
          </p:cNvCxnSpPr>
          <p:nvPr/>
        </p:nvCxnSpPr>
        <p:spPr>
          <a:xfrm flipV="1">
            <a:off x="2454568" y="2198422"/>
            <a:ext cx="461248" cy="54650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61605" y="2417517"/>
            <a:ext cx="2052228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담당부서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부서별 카테고리 선택 가능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2" name="직선 화살표 연결선 31"/>
          <p:cNvCxnSpPr>
            <a:stCxn id="38" idx="0"/>
          </p:cNvCxnSpPr>
          <p:nvPr/>
        </p:nvCxnSpPr>
        <p:spPr>
          <a:xfrm flipV="1">
            <a:off x="4849377" y="2198423"/>
            <a:ext cx="818831" cy="21909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810098" y="2417517"/>
            <a:ext cx="2078558" cy="63094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초기화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 시 검색 조건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입력 내용 초기화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7502" y="647395"/>
            <a:ext cx="403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분야별 정보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게시판 페이지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021545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2" y="1171251"/>
            <a:ext cx="8921335" cy="5174073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502" y="647395"/>
            <a:ext cx="403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소통과 설문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소통과 설문 메인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07500" y="1153512"/>
            <a:ext cx="8921337" cy="1987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07499" y="3158707"/>
            <a:ext cx="8921337" cy="774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100873" y="3939577"/>
            <a:ext cx="4460668" cy="9295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105815" y="4875681"/>
            <a:ext cx="2233938" cy="14696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2327602" y="4879539"/>
            <a:ext cx="2233938" cy="14696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567326" y="4882202"/>
            <a:ext cx="2233938" cy="14696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6807050" y="4875681"/>
            <a:ext cx="2214314" cy="14696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4561540" y="3943749"/>
            <a:ext cx="4460668" cy="9295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215516" y="2937874"/>
            <a:ext cx="3859697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주요 페이지 </a:t>
            </a:r>
            <a:r>
              <a:rPr lang="ko-KR" altLang="en-US" sz="13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바로가기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소통과 설문 대 주제의 주요 페이지로 이동 가능한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1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Sub Main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화면의 역할을 한다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버튼 클릭 시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페이지로 이동한다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382453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2" y="1171251"/>
            <a:ext cx="8921337" cy="5174073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107506" y="1016732"/>
            <a:ext cx="118813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7502" y="647395"/>
            <a:ext cx="403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소통과 설문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정보화 교육 게시판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447763" y="3104964"/>
            <a:ext cx="6581075" cy="32355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화살표 연결선 36"/>
          <p:cNvCxnSpPr>
            <a:stCxn id="39" idx="0"/>
          </p:cNvCxnSpPr>
          <p:nvPr/>
        </p:nvCxnSpPr>
        <p:spPr>
          <a:xfrm flipV="1">
            <a:off x="1277633" y="4020718"/>
            <a:ext cx="1170131" cy="24849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07502" y="4269208"/>
            <a:ext cx="2268254" cy="969496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강좌 리스트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강좌들의 상태와 강좌 정보를 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확인 가능하며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 시 신청이 가능하다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1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Login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해야 이용 가능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2451014" y="2478527"/>
            <a:ext cx="6577823" cy="5698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화살표 연결선 40"/>
          <p:cNvCxnSpPr>
            <a:stCxn id="42" idx="1"/>
          </p:cNvCxnSpPr>
          <p:nvPr/>
        </p:nvCxnSpPr>
        <p:spPr>
          <a:xfrm flipH="1">
            <a:off x="4860032" y="2091061"/>
            <a:ext cx="216024" cy="38535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076056" y="1860228"/>
            <a:ext cx="3859697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검색 기능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교육장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과정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과정명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등의 조건으로 강좌 검색이 가능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571057" y="6166899"/>
            <a:ext cx="457782" cy="1735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50889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1" y="1171251"/>
            <a:ext cx="8921336" cy="5174073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cxnSp>
        <p:nvCxnSpPr>
          <p:cNvPr id="34" name="직선 연결선 33"/>
          <p:cNvCxnSpPr/>
          <p:nvPr/>
        </p:nvCxnSpPr>
        <p:spPr>
          <a:xfrm flipH="1">
            <a:off x="107506" y="588749"/>
            <a:ext cx="2808310" cy="0"/>
          </a:xfrm>
          <a:prstGeom prst="line">
            <a:avLst/>
          </a:prstGeom>
          <a:ln w="12700">
            <a:solidFill>
              <a:srgbClr val="FF87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7502" y="111691"/>
            <a:ext cx="38164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강남구청 홈페이지</a:t>
            </a:r>
            <a:endParaRPr lang="ko-KR" altLang="en-US" sz="2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7502" y="647395"/>
            <a:ext cx="403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소통과 설문 </a:t>
            </a:r>
            <a:r>
              <a:rPr lang="en-US" altLang="ko-KR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dirty="0" err="1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문화캘린더</a:t>
            </a:r>
            <a:endParaRPr lang="ko-KR" altLang="en-US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411759" y="2420888"/>
            <a:ext cx="6617080" cy="39195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화살표 연결선 36"/>
          <p:cNvCxnSpPr>
            <a:endCxn id="19" idx="1"/>
          </p:cNvCxnSpPr>
          <p:nvPr/>
        </p:nvCxnSpPr>
        <p:spPr>
          <a:xfrm>
            <a:off x="5400092" y="3375308"/>
            <a:ext cx="723858" cy="83276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07499" y="2489088"/>
            <a:ext cx="2268254" cy="113877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문화 캘린더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월간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주간별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문화 행사 일정을 확인 가능하다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캘린더에서 해당 일 구역 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클릭시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해당 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날자의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문화 행사 관련 상세 정보를 확인 가능하다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2375753" y="2013623"/>
            <a:ext cx="540063" cy="1912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화살표 연결선 40"/>
          <p:cNvCxnSpPr/>
          <p:nvPr/>
        </p:nvCxnSpPr>
        <p:spPr>
          <a:xfrm>
            <a:off x="7272300" y="1838147"/>
            <a:ext cx="1050145" cy="25995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832140" y="1376482"/>
            <a:ext cx="2880320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캘린더 유형 변경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월별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1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주</a:t>
            </a:r>
            <a:r>
              <a:rPr lang="ko-KR" altLang="en-US" sz="1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별로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캘린더 형식을 변경 가능하다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6123950" y="3380156"/>
            <a:ext cx="896322" cy="1568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/>
          <p:cNvCxnSpPr/>
          <p:nvPr/>
        </p:nvCxnSpPr>
        <p:spPr>
          <a:xfrm flipV="1">
            <a:off x="2123727" y="2109243"/>
            <a:ext cx="235134" cy="12424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7498" y="1898014"/>
            <a:ext cx="2111703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달력 페이지 이동</a:t>
            </a:r>
            <a:endParaRPr lang="en-US" altLang="ko-KR" sz="1300" b="1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전월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익월 페이지로 이동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8321161" y="2013623"/>
            <a:ext cx="607323" cy="1912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3391527" y="3159864"/>
            <a:ext cx="2268254" cy="43088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문화 행사가 있는 일자의 경우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행사 일정 표시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417975" y="3914995"/>
            <a:ext cx="1656187" cy="60016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오늘의 경우</a:t>
            </a:r>
            <a:r>
              <a:rPr lang="en-US" altLang="ko-KR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1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캘린더에서 노란색으로 표시</a:t>
            </a:r>
            <a:endParaRPr lang="en-US" altLang="ko-KR" sz="11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8" name="직선 화살표 연결선 27"/>
          <p:cNvCxnSpPr/>
          <p:nvPr/>
        </p:nvCxnSpPr>
        <p:spPr>
          <a:xfrm>
            <a:off x="5074164" y="4170487"/>
            <a:ext cx="469944" cy="276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76103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2F2F2"/>
      </a:hlink>
      <a:folHlink>
        <a:srgbClr val="A5A5A5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9314</TotalTime>
  <Words>632</Words>
  <Application>Microsoft Office PowerPoint</Application>
  <PresentationFormat>화면 슬라이드 쇼(4:3)</PresentationFormat>
  <Paragraphs>129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나눔고딕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/>
  <cp:lastModifiedBy>Windows 사용자</cp:lastModifiedBy>
  <cp:revision>43</cp:revision>
  <cp:lastPrinted>2011-08-28T20:58:26Z</cp:lastPrinted>
  <dcterms:created xsi:type="dcterms:W3CDTF">2011-08-16T07:24:57Z</dcterms:created>
  <dcterms:modified xsi:type="dcterms:W3CDTF">2017-07-12T14:18:53Z</dcterms:modified>
</cp:coreProperties>
</file>

<file path=docProps/thumbnail.jpeg>
</file>